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7" r:id="rId4"/>
    <p:sldId id="267" r:id="rId5"/>
    <p:sldId id="278" r:id="rId6"/>
    <p:sldId id="268" r:id="rId7"/>
    <p:sldId id="269" r:id="rId8"/>
    <p:sldId id="279" r:id="rId9"/>
    <p:sldId id="270" r:id="rId10"/>
    <p:sldId id="271" r:id="rId11"/>
    <p:sldId id="273" r:id="rId12"/>
    <p:sldId id="274" r:id="rId13"/>
    <p:sldId id="259" r:id="rId14"/>
    <p:sldId id="260" r:id="rId15"/>
    <p:sldId id="263" r:id="rId16"/>
    <p:sldId id="275" r:id="rId17"/>
    <p:sldId id="265" r:id="rId18"/>
    <p:sldId id="266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A"/>
    <a:srgbClr val="FF9900"/>
    <a:srgbClr val="66FFFF"/>
    <a:srgbClr val="FF66FF"/>
    <a:srgbClr val="9933FF"/>
    <a:srgbClr val="FF00FF"/>
    <a:srgbClr val="996633"/>
    <a:srgbClr val="990485"/>
    <a:srgbClr val="9C0687"/>
    <a:srgbClr val="AD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176" autoAdjust="0"/>
  </p:normalViewPr>
  <p:slideViewPr>
    <p:cSldViewPr snapToGrid="0">
      <p:cViewPr varScale="1">
        <p:scale>
          <a:sx n="73" d="100"/>
          <a:sy n="73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E2ED1EE-3922-46A6-88D0-207DDA558CB6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29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5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85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29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65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4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71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85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01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95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7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72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40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63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32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19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5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0" y="0"/>
            <a:ext cx="1043280" cy="6857280"/>
          </a:xfrm>
          <a:prstGeom prst="rect">
            <a:avLst/>
          </a:prstGeom>
          <a:blipFill rotWithShape="0">
            <a:blip r:embed="rId14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s://43.pfdo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mailto:moc@kiroved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5" name="Прямоугольник 1"/>
          <p:cNvSpPr/>
          <p:nvPr/>
        </p:nvSpPr>
        <p:spPr>
          <a:xfrm>
            <a:off x="1219320" y="556200"/>
            <a:ext cx="7314480" cy="12245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Департамент</a:t>
            </a:r>
            <a:r>
              <a:rPr lang="ru-RU" sz="1800" b="0" strike="noStrike" spc="-7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образования администрации города Кирова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МКОУ ДПО ЦПКРО г. Кирова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Муниципальный опорный центр дополнительного образования детей муниципального </a:t>
            </a:r>
            <a:r>
              <a:rPr lang="ru-RU" sz="1800" b="0" strike="noStrike" spc="-7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образования «</a:t>
            </a: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Город Киров» 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Заголовок 2"/>
          <p:cNvSpPr/>
          <p:nvPr/>
        </p:nvSpPr>
        <p:spPr>
          <a:xfrm>
            <a:off x="1371780" y="2334600"/>
            <a:ext cx="7466760" cy="186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>
              <a:lnSpc>
                <a:spcPct val="100000"/>
              </a:lnSpc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 ДОПОЛНИТЕЛЬНОГО ОБРАЗОВАНИЯ»</a:t>
            </a:r>
          </a:p>
          <a:p>
            <a:pPr algn="ctr">
              <a:lnSpc>
                <a:spcPct val="10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33749" y="391886"/>
            <a:ext cx="551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3" y="830295"/>
            <a:ext cx="7009150" cy="4167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508" y="1878759"/>
            <a:ext cx="7005097" cy="373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365" y="2876643"/>
            <a:ext cx="5605635" cy="39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229" y="19514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000" y="449738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по сертификату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из реестров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начимые», «иные»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обучение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бесплатным.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сертификате не появится, т.к. деньги на обучение по этим программам напрямую направляются учреждениям.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20" y="4649250"/>
            <a:ext cx="2657475" cy="752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20" y="5721920"/>
            <a:ext cx="2657475" cy="847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6" y="564480"/>
            <a:ext cx="8689346" cy="3930975"/>
          </a:xfrm>
          <a:prstGeom prst="rect">
            <a:avLst/>
          </a:prstGeom>
          <a:solidFill>
            <a:schemeClr val="bg1"/>
          </a:solidFill>
          <a:ln>
            <a:solidFill>
              <a:srgbClr val="E8EBFA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38091" y="564480"/>
            <a:ext cx="698739" cy="324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106" y="195148"/>
            <a:ext cx="561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4800" y="5411391"/>
            <a:ext cx="4350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из реестра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сертифицированные»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заявителем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договор, формируется социальный сертификат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денежным номиналом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20" y="5618529"/>
            <a:ext cx="2646262" cy="794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42" y="580264"/>
            <a:ext cx="8829512" cy="48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566" y="273558"/>
            <a:ext cx="479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9794" y="5555520"/>
            <a:ext cx="4124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из реестра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платные»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сертификат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используется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обучение осуществляется за счет средств семьи.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22" y="5683403"/>
            <a:ext cx="3011388" cy="928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2" y="642890"/>
            <a:ext cx="8781857" cy="45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68825" y="1337428"/>
            <a:ext cx="545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НЕ НУЖЕН ПРИ ЗАЧИСЛЕНИИ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8825" y="1888248"/>
            <a:ext cx="54518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учреждений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 сферы культуры (музыкальные школы, школы искусств, художественные школы);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программы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спортивной подготовки спортивных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школ;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организаций и ИП, которые не размещены на портале 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43.pfdo.ru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навигатор дополнительного образования Кировской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6223"/>
            <a:ext cx="1986248" cy="36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33303" y="222069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ПРОГРАММУ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320" y="617274"/>
            <a:ext cx="757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Через личный кабинет ребенка на портале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43.pfdo.ru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2320" y="6374422"/>
            <a:ext cx="777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 нужно прийти в учреждение и написать заявление.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96307"/>
            <a:ext cx="8786446" cy="52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321" y="212295"/>
            <a:ext cx="70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ПРОГРАММУ?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320" y="610646"/>
            <a:ext cx="7691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Через Портал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 услуг РФ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«Образование Дети»/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«Запись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программу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образования»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8" y="212295"/>
            <a:ext cx="1981569" cy="1382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266" y="1744312"/>
            <a:ext cx="7805734" cy="41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62539" y="464758"/>
            <a:ext cx="695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ТЕСТ «Путь героя»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2" y="1607687"/>
            <a:ext cx="8947778" cy="39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0189" y="1249588"/>
            <a:ext cx="7659923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игры на панели в личном кабинете кнопка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«Путь героя»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«Мои рекомендации».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игру, система построит диаграмму интересов вашего ребенка.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https://sun9-46.userapi.com/impg/nt0IQywK_50m-TU09W_xRLw6Daqfb7O4RSXRUw/TRGqEN3xdkA.jpg?size=1901x747&amp;quality=95&amp;sign=d49ad97563ddab7c1f859f00edab77b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1" y="2495551"/>
            <a:ext cx="7787149" cy="35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62539" y="464758"/>
            <a:ext cx="695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ТЕСТ «Путь героя»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321" y="5865223"/>
            <a:ext cx="777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Пройти игру и получить рекомендации можно только 1 раз в год, поэтому внимательно читайте текст вопроса и отвечайте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17776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19320" y="564480"/>
            <a:ext cx="73499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</a:t>
            </a:r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«Город Киров»</a:t>
            </a:r>
          </a:p>
          <a:p>
            <a:pPr algn="ctr"/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ул. Профсоюзная, 41а,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телефон: 8(8332) 41-77-97			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 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moc@kirovedu.ru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города Кирова/Сертификаты дополнительного образования</a:t>
            </a:r>
          </a:p>
          <a:p>
            <a:pPr algn="ctr"/>
            <a:r>
              <a:rPr lang="en-US" sz="2000" dirty="0">
                <a:solidFill>
                  <a:srgbClr val="105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https://kirovedu.ru/</a:t>
            </a:r>
            <a:endParaRPr lang="ru-RU" sz="2000" dirty="0">
              <a:solidFill>
                <a:srgbClr val="105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\Desktop\depositphotos_29658575-stock-photo-3d-small-people-telephone-conversati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00" y="1618871"/>
            <a:ext cx="1461053" cy="231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02250" y="1919085"/>
            <a:ext cx="3183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- это именной идентификационный номер, который дает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ребенку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выбирать программы дополнительного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записываться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и заниматься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или частично бесплатно.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250" y="872451"/>
            <a:ext cx="318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СЕРТИФИКАТ?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47" y="160869"/>
            <a:ext cx="4593953" cy="6464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5" y="4124263"/>
            <a:ext cx="2471557" cy="20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3900" y="549240"/>
            <a:ext cx="3183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ДЕТИ  ИМЕЮТ ПРАВО НА ПОЛУЧЕНИЕ СЕРТИФИКАТА в г. Кирове?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47" y="160869"/>
            <a:ext cx="4593953" cy="646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900" y="2033114"/>
            <a:ext cx="3066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от 5 до 18 лет.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- при наличии постоянной или временной прописки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-  при наличии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или временной регистрации по месту жительства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в школе, профессиональной образовательной организации г. Кирова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02665" y="160155"/>
            <a:ext cx="50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4" y="1862838"/>
            <a:ext cx="4548051" cy="30844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320" y="529487"/>
            <a:ext cx="7338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Зайдите на портал https://43.pfdo.ru в раздел «Как зарегистрироваться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портале», нажмите поочередно на  кнопки «Подать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»/ «Получить сертификат»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70" y="2432733"/>
            <a:ext cx="5447930" cy="4310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751" y="1383693"/>
            <a:ext cx="6904817" cy="4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58860" y="253424"/>
            <a:ext cx="50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9480" y="740505"/>
            <a:ext cx="6899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электронную заявку на получение сертификата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77" y="1109837"/>
            <a:ext cx="7101349" cy="56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52870" y="220377"/>
            <a:ext cx="370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0444" y="577690"/>
            <a:ext cx="8103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Распечатайте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согласие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обработку персональных данных, направленные Вам на электронную почту по результатам подачи электронной заявки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242" y="1422023"/>
            <a:ext cx="3492616" cy="4334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977" y="1237553"/>
            <a:ext cx="3755452" cy="4426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676" y="5874394"/>
            <a:ext cx="807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Отнесите их лично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активации сертификата в одну из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ДЛЯ АКТИВАЦИИ СЕРТИФИКАТА, указанных в направленном вам электронном письме.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52" y="564480"/>
            <a:ext cx="5049419" cy="3979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6490" y="195148"/>
            <a:ext cx="36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3962" y="4539857"/>
            <a:ext cx="7697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оформления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сертификата 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забудьте взять с собой: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рождении или паспорт ребенка.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Документ, удостоверяющий личность родителя (законного представителя).                                                                             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 о регистрации ребенка по месту жительства или по месту пребывания.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Для школьников с регистрацией не в г. Кирове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справку об обучении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школе, расположенной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Кирова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2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82798" y="533400"/>
            <a:ext cx="457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9978" y="1197049"/>
            <a:ext cx="740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в личный кабинет ребенка, введя номер сертификата и пароль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20" y="1706760"/>
            <a:ext cx="7795548" cy="46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978665" y="222057"/>
            <a:ext cx="44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81487"/>
            <a:ext cx="80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с помощью кнопки «Расширенный поиск» программы, используя различные фильтры: организации, ключевые слова, возраст ребенка, направленность программ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2682"/>
            <a:ext cx="9144000" cy="48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13562</TotalTime>
  <Words>671</Words>
  <Application>Microsoft Office PowerPoint</Application>
  <PresentationFormat>Экран (4:3)</PresentationFormat>
  <Paragraphs>203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subject/>
  <dc:creator>user</dc:creator>
  <dc:description/>
  <cp:lastModifiedBy>Зорина Жанна Валерьевна</cp:lastModifiedBy>
  <cp:revision>738</cp:revision>
  <cp:lastPrinted>2020-08-18T15:01:20Z</cp:lastPrinted>
  <dcterms:created xsi:type="dcterms:W3CDTF">2020-02-07T12:21:38Z</dcterms:created>
  <dcterms:modified xsi:type="dcterms:W3CDTF">2024-09-18T05:50:53Z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2020-02-07T00:00:00Z</vt:filetime>
  </property>
  <property fmtid="{D5CDD505-2E9C-101B-9397-08002B2CF9AE}" pid="5" name="Notes">
    <vt:i4>7</vt:i4>
  </property>
  <property fmtid="{D5CDD505-2E9C-101B-9397-08002B2CF9AE}" pid="6" name="PresentationFormat">
    <vt:lpwstr>Экран (4:3)</vt:lpwstr>
  </property>
  <property fmtid="{D5CDD505-2E9C-101B-9397-08002B2CF9AE}" pid="7" name="Slides">
    <vt:i4>7</vt:i4>
  </property>
</Properties>
</file>